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2"/>
  </p:notesMasterIdLst>
  <p:sldIdLst>
    <p:sldId id="256" r:id="rId2"/>
    <p:sldId id="283" r:id="rId3"/>
    <p:sldId id="284" r:id="rId4"/>
    <p:sldId id="285" r:id="rId5"/>
    <p:sldId id="290" r:id="rId6"/>
    <p:sldId id="286" r:id="rId7"/>
    <p:sldId id="287" r:id="rId8"/>
    <p:sldId id="288" r:id="rId9"/>
    <p:sldId id="289" r:id="rId10"/>
    <p:sldId id="270" r:id="rId1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 autoAdjust="0"/>
    <p:restoredTop sz="79429" autoAdjust="0"/>
  </p:normalViewPr>
  <p:slideViewPr>
    <p:cSldViewPr>
      <p:cViewPr>
        <p:scale>
          <a:sx n="125" d="100"/>
          <a:sy n="125" d="100"/>
        </p:scale>
        <p:origin x="-1224" y="-6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1BDCD-EBE6-4678-8413-13BFAA387E1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570D4-9143-4E91-8959-8D963457B7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6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570D4-9143-4E91-8959-8D963457B763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01.06.2025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SShafigullin\Desktop\Проекты\Брендбук\Гайдлайн\Презентация\презентация шаблон КФУ-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2"/>
          <a:stretch>
            <a:fillRect/>
          </a:stretch>
        </p:blipFill>
        <p:spPr bwMode="auto">
          <a:xfrm>
            <a:off x="0" y="1786"/>
            <a:ext cx="9144000" cy="5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55526"/>
            <a:ext cx="1152128" cy="11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07392" y="1923678"/>
            <a:ext cx="7920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1100"/>
            </a:pPr>
            <a:r>
              <a:rPr lang="ru-RU" sz="2800" dirty="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</a:rPr>
              <a:t>РАЗРАБОТКА ИГРЫ С ЭЛЕМЕНТАМИ ОБУЧЕНИЯ ФИНАНСОВОЙ ГРАМОТНОСТИ ДЛЯ ДЕТЕЙ</a:t>
            </a:r>
            <a:endParaRPr lang="en-US" sz="2800" dirty="0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H="1">
            <a:off x="2339752" y="1923678"/>
            <a:ext cx="446449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70566"/>
              </p:ext>
            </p:extLst>
          </p:nvPr>
        </p:nvGraphicFramePr>
        <p:xfrm>
          <a:off x="5532255" y="3526465"/>
          <a:ext cx="3597621" cy="115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76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37461">
                <a:tc>
                  <a:txBody>
                    <a:bodyPr/>
                    <a:lstStyle/>
                    <a:p>
                      <a:r>
                        <a:rPr lang="ru-RU" altLang="ru-RU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Студент группы 09-151</a:t>
                      </a:r>
                    </a:p>
                    <a:p>
                      <a:r>
                        <a:rPr lang="ru-RU" altLang="ru-RU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Иванов Евгений</a:t>
                      </a:r>
                      <a:r>
                        <a:rPr lang="ru-RU" altLang="ru-RU" sz="1600" baseline="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Александрович</a:t>
                      </a:r>
                      <a:endParaRPr lang="" altLang="ru-RU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7461">
                <a:tc>
                  <a:txBody>
                    <a:bodyPr/>
                    <a:lstStyle/>
                    <a:p>
                      <a:r>
                        <a:rPr lang="tt-RU" sz="160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Научный</a:t>
                      </a:r>
                      <a:r>
                        <a:rPr lang="tt-RU" sz="1600" baseline="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руководител</a:t>
                      </a:r>
                      <a:r>
                        <a:rPr lang="ru-RU" sz="1600" baseline="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ь</a:t>
                      </a:r>
                      <a:r>
                        <a:rPr lang="tt-RU" sz="1600" baseline="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:</a:t>
                      </a:r>
                    </a:p>
                    <a:p>
                      <a:r>
                        <a:rPr lang="tt-RU" sz="1600" baseline="0" dirty="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Ахмедова Альфира Мазитовна</a:t>
                      </a:r>
                      <a:endParaRPr lang="ru-RU" sz="1600" dirty="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40967" y="4666811"/>
            <a:ext cx="172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t-RU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2025 г. Казань</a:t>
            </a:r>
            <a:endParaRPr lang="ru-RU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SShafigullin\Desktop\Проекты\Брендбук\Гайдлайн\Презентация\презентация шаблон КФУ-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72"/>
          <a:stretch>
            <a:fillRect/>
          </a:stretch>
        </p:blipFill>
        <p:spPr bwMode="auto">
          <a:xfrm>
            <a:off x="-15969" y="0"/>
            <a:ext cx="9144000" cy="5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1510"/>
            <a:ext cx="1152128" cy="11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23783" y="2309247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ru-RU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67" y="87534"/>
            <a:ext cx="5530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1" y="185716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Цель работы</a:t>
            </a:r>
            <a:r>
              <a:rPr lang="en-US" b="1" dirty="0"/>
              <a:t>: </a:t>
            </a:r>
            <a:r>
              <a:rPr lang="ru-RU" dirty="0"/>
              <a:t>Разработать прототип мобильной игры, содержащей элементы обучения финансовой грамотности для детей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601" y="834721"/>
            <a:ext cx="7848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/>
              <a:t>Задачи</a:t>
            </a:r>
            <a:r>
              <a:rPr lang="en-US" b="1" dirty="0"/>
              <a:t>:</a:t>
            </a:r>
            <a:endParaRPr lang="ru-RU" b="1" dirty="0"/>
          </a:p>
          <a:p>
            <a:pPr indent="342900" algn="just">
              <a:buFont typeface="+mj-lt"/>
              <a:buAutoNum type="arabicPeriod"/>
            </a:pPr>
            <a:r>
              <a:rPr lang="ru-RU" dirty="0"/>
              <a:t>Исследовать современные подходы к созданию игр с элементами обучения финансовой грамотности, изучить аналоги, определить оптимальные средства разработки.</a:t>
            </a:r>
          </a:p>
          <a:p>
            <a:pPr indent="342900" algn="just">
              <a:buFont typeface="+mj-lt"/>
              <a:buAutoNum type="arabicPeriod"/>
            </a:pPr>
            <a:r>
              <a:rPr lang="ru-RU" dirty="0"/>
              <a:t>Разработать концепцию игры, включая сюжет, механики, систему обучения финансовой грамотности, а также спроектировать пользовательские сценарии, интерфейсы и логику взаимодействия игрока с контентом.</a:t>
            </a:r>
          </a:p>
          <a:p>
            <a:pPr indent="342900" algn="just">
              <a:buFont typeface="+mj-lt"/>
              <a:buAutoNum type="arabicPeriod"/>
            </a:pPr>
            <a:r>
              <a:rPr lang="ru-RU" dirty="0"/>
              <a:t>Разработать функциональный прототип мобильной игры, реализовав основные игровые механики, систему прогресса, интерактивные задания по финансовой грамотности и адаптивный интерфейс, подходящий для детского восприятия.</a:t>
            </a:r>
          </a:p>
          <a:p>
            <a:pPr indent="342900" algn="just">
              <a:buFont typeface="+mj-lt"/>
              <a:buAutoNum type="arabicPeriod"/>
            </a:pPr>
            <a:r>
              <a:rPr lang="ru-RU" dirty="0"/>
              <a:t>Провести проверку корректности работы всех игровых систем, протестировать интерактивные элементы на удобство взаимодействия и соответствие задуманному UX/UI-дизайну.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3046" y="209933"/>
            <a:ext cx="3597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Инструменты разработки</a:t>
            </a:r>
          </a:p>
        </p:txBody>
      </p:sp>
      <p:pic>
        <p:nvPicPr>
          <p:cNvPr id="1027" name="Picture 3" descr="C:\Users\evgeh\Downloads\cshar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578" y="1260035"/>
            <a:ext cx="964818" cy="96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vgeh\Downloads\v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367" y="1150845"/>
            <a:ext cx="1800872" cy="11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vgeh\Downloads\unit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571750"/>
            <a:ext cx="3312369" cy="186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vgeh\Downloads\ыфдшеу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10" y="1122777"/>
            <a:ext cx="2232248" cy="12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7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827584" cy="5143500"/>
          </a:xfrm>
          <a:prstGeom prst="rect">
            <a:avLst/>
          </a:prstGeom>
          <a:gradFill flip="none" rotWithShape="1">
            <a:gsLst>
              <a:gs pos="0">
                <a:srgbClr val="00549F">
                  <a:shade val="30000"/>
                  <a:satMod val="115000"/>
                </a:srgbClr>
              </a:gs>
              <a:gs pos="50000">
                <a:srgbClr val="00549F">
                  <a:shade val="67500"/>
                  <a:satMod val="115000"/>
                </a:srgbClr>
              </a:gs>
              <a:gs pos="100000">
                <a:srgbClr val="00549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2" descr="C:\Users\MSShafigullin\Desktop\2020\Презентация КФУ\kfu_logo_circle_ru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67" y="87534"/>
            <a:ext cx="5530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87746"/>
            <a:ext cx="1471757" cy="14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75806"/>
            <a:ext cx="1471757" cy="140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5856" y="1087746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Три кота</a:t>
            </a:r>
            <a:r>
              <a:rPr lang="en-US" dirty="0"/>
              <a:t>: </a:t>
            </a:r>
            <a:r>
              <a:rPr lang="ru-RU" dirty="0"/>
              <a:t>Финансы для детей</a:t>
            </a:r>
          </a:p>
          <a:p>
            <a:r>
              <a:rPr lang="ru-RU" dirty="0"/>
              <a:t>Цель игры</a:t>
            </a:r>
            <a:r>
              <a:rPr lang="en-US" dirty="0"/>
              <a:t>: </a:t>
            </a:r>
            <a:r>
              <a:rPr lang="ru-RU" dirty="0"/>
              <a:t>обучение сбережению и планированию бюджета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5856" y="3075806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Барбоскины</a:t>
            </a:r>
            <a:r>
              <a:rPr lang="en-US" dirty="0"/>
              <a:t>: </a:t>
            </a:r>
            <a:r>
              <a:rPr lang="ru-RU" dirty="0"/>
              <a:t>Супермаркет</a:t>
            </a:r>
          </a:p>
          <a:p>
            <a:r>
              <a:rPr lang="ru-RU" dirty="0"/>
              <a:t>Цель игры</a:t>
            </a:r>
            <a:r>
              <a:rPr lang="en-US" dirty="0"/>
              <a:t>: </a:t>
            </a:r>
            <a:r>
              <a:rPr lang="ru-RU" dirty="0"/>
              <a:t>собрать товары из списка покупок, избегая лишних покупок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9632" y="172868"/>
            <a:ext cx="438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Обзор существующих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46730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9592" y="11002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База данных</a:t>
            </a:r>
            <a:endParaRPr lang="ru-RU" b="1" dirty="0"/>
          </a:p>
        </p:txBody>
      </p:sp>
      <p:pic>
        <p:nvPicPr>
          <p:cNvPr id="1029" name="Picture 5" descr="C:\Users\evgeh\Desktop\diplom\flower_shop_game\diploma_documents\иллюстрации\бд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275606"/>
            <a:ext cx="5464399" cy="27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evgeh\Desktop\diplom\flower_shop_game\diploma_documents\диаграмм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47" y="915566"/>
            <a:ext cx="4223406" cy="37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195486"/>
            <a:ext cx="363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Модули игровой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8311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1600" y="123478"/>
            <a:ext cx="587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Диаграмма последовательности действий</a:t>
            </a:r>
          </a:p>
        </p:txBody>
      </p:sp>
      <p:pic>
        <p:nvPicPr>
          <p:cNvPr id="1027" name="Picture 3" descr="C:\Users\evgeh\Desktop\diplom\flower_shop_game\diploma_documents\иллюстрации\диаграмма рабочего дня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99542"/>
            <a:ext cx="6809014" cy="406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40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9625" y="123478"/>
            <a:ext cx="2017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Тестирование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6047" y="3363838"/>
            <a:ext cx="360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Ручное тестирование интерфейса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85684"/>
            <a:ext cx="3513366" cy="1845008"/>
          </a:xfrm>
          <a:prstGeom prst="rect">
            <a:avLst/>
          </a:prstGeom>
        </p:spPr>
      </p:pic>
      <p:pic>
        <p:nvPicPr>
          <p:cNvPr id="3074" name="Picture 2" descr="C:\Users\evgeh\Desktop\diplom\flower_shop_game\diploma_documents\иллюстрации\тесты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1" y="1560500"/>
            <a:ext cx="25431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84955" y="3225338"/>
            <a:ext cx="325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Автоматизированные тесты компонентов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2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8675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123478"/>
            <a:ext cx="2308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Пример работы</a:t>
            </a:r>
          </a:p>
        </p:txBody>
      </p:sp>
      <p:pic>
        <p:nvPicPr>
          <p:cNvPr id="6" name="work exampl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680" y="915566"/>
            <a:ext cx="6624736" cy="34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2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767</TotalTime>
  <Words>195</Words>
  <Application>Microsoft Office PowerPoint</Application>
  <PresentationFormat>Экран (16:9)</PresentationFormat>
  <Paragraphs>28</Paragraphs>
  <Slides>10</Slides>
  <Notes>2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Шафигуллин Марат Шарифуллович</dc:creator>
  <cp:lastModifiedBy>evgeh</cp:lastModifiedBy>
  <cp:revision>118</cp:revision>
  <dcterms:created xsi:type="dcterms:W3CDTF">2020-07-15T10:53:00Z</dcterms:created>
  <dcterms:modified xsi:type="dcterms:W3CDTF">2025-06-01T15:15:21Z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66EA254AF494488D8F5865F4BD67BB6E</vt:lpwstr>
  </property>
  <property fmtid="{D5CDD505-2E9C-101B-9397-08002B2CF9AE}" pid="3" name="KSOProductBuildVer">
    <vt:lpwstr>1049-11.2.0.11074</vt:lpwstr>
  </property>
</Properties>
</file>